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8" r:id="rId7"/>
    <p:sldId id="265" r:id="rId8"/>
    <p:sldId id="266" r:id="rId9"/>
    <p:sldId id="270" r:id="rId10"/>
    <p:sldId id="271" r:id="rId11"/>
    <p:sldId id="276" r:id="rId12"/>
    <p:sldId id="272" r:id="rId13"/>
    <p:sldId id="275" r:id="rId14"/>
    <p:sldId id="273" r:id="rId15"/>
    <p:sldId id="267" r:id="rId16"/>
    <p:sldId id="269" r:id="rId17"/>
    <p:sldId id="274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1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1AFB-444B-479D-AB20-9EA3639B8651}" type="datetimeFigureOut">
              <a:rPr lang="en-US" smtClean="0"/>
              <a:t>20/04/20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160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5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25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16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150.png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1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5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6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160.png"/><Relationship Id="rId21" Type="http://schemas.openxmlformats.org/officeDocument/2006/relationships/image" Target="../media/image83.png"/><Relationship Id="rId7" Type="http://schemas.openxmlformats.org/officeDocument/2006/relationships/image" Target="../media/image62.png"/><Relationship Id="rId12" Type="http://schemas.openxmlformats.org/officeDocument/2006/relationships/image" Target="../media/image75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2" Type="http://schemas.openxmlformats.org/officeDocument/2006/relationships/image" Target="../media/image150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5" Type="http://schemas.openxmlformats.org/officeDocument/2006/relationships/image" Target="../media/image56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4" Type="http://schemas.openxmlformats.org/officeDocument/2006/relationships/image" Target="../media/image55.png"/><Relationship Id="rId9" Type="http://schemas.openxmlformats.org/officeDocument/2006/relationships/image" Target="../media/image71.png"/><Relationship Id="rId14" Type="http://schemas.openxmlformats.org/officeDocument/2006/relationships/image" Target="../media/image74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3" Type="http://schemas.openxmlformats.org/officeDocument/2006/relationships/image" Target="../media/image91.png"/><Relationship Id="rId21" Type="http://schemas.openxmlformats.org/officeDocument/2006/relationships/image" Target="../media/image109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" Type="http://schemas.openxmlformats.org/officeDocument/2006/relationships/image" Target="../media/image900.png"/><Relationship Id="rId16" Type="http://schemas.openxmlformats.org/officeDocument/2006/relationships/image" Target="../media/image104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11.png"/><Relationship Id="rId10" Type="http://schemas.openxmlformats.org/officeDocument/2006/relationships/image" Target="../media/image98.png"/><Relationship Id="rId19" Type="http://schemas.openxmlformats.org/officeDocument/2006/relationships/image" Target="../media/image107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1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3.png"/><Relationship Id="rId21" Type="http://schemas.openxmlformats.org/officeDocument/2006/relationships/image" Target="../media/image133.png"/><Relationship Id="rId7" Type="http://schemas.openxmlformats.org/officeDocument/2006/relationships/image" Target="../media/image117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5" Type="http://schemas.openxmlformats.org/officeDocument/2006/relationships/image" Target="../media/image137.png"/><Relationship Id="rId2" Type="http://schemas.openxmlformats.org/officeDocument/2006/relationships/image" Target="../media/image112.png"/><Relationship Id="rId16" Type="http://schemas.openxmlformats.org/officeDocument/2006/relationships/image" Target="../media/image127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2.png"/><Relationship Id="rId24" Type="http://schemas.openxmlformats.org/officeDocument/2006/relationships/image" Target="../media/image136.png"/><Relationship Id="rId5" Type="http://schemas.openxmlformats.org/officeDocument/2006/relationships/image" Target="../media/image115.png"/><Relationship Id="rId15" Type="http://schemas.openxmlformats.org/officeDocument/2006/relationships/image" Target="../media/image126.png"/><Relationship Id="rId23" Type="http://schemas.openxmlformats.org/officeDocument/2006/relationships/image" Target="../media/image135.png"/><Relationship Id="rId10" Type="http://schemas.openxmlformats.org/officeDocument/2006/relationships/image" Target="../media/image121.png"/><Relationship Id="rId19" Type="http://schemas.openxmlformats.org/officeDocument/2006/relationships/image" Target="../media/image131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5.png"/><Relationship Id="rId22" Type="http://schemas.openxmlformats.org/officeDocument/2006/relationships/image" Target="../media/image13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101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0.png"/><Relationship Id="rId5" Type="http://schemas.openxmlformats.org/officeDocument/2006/relationships/image" Target="../media/image810.png"/><Relationship Id="rId4" Type="http://schemas.openxmlformats.org/officeDocument/2006/relationships/image" Target="../media/image7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0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92080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79892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BGC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>
            <a:stCxn id="52" idx="0"/>
            <a:endCxn id="50" idx="2"/>
          </p:cNvCxnSpPr>
          <p:nvPr/>
        </p:nvCxnSpPr>
        <p:spPr>
          <a:xfrm flipH="1" flipV="1">
            <a:off x="10245734" y="2607823"/>
            <a:ext cx="4896" cy="2337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061" r="-606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45734" y="3155581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058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4247" t="-9231" r="-270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614377" y="1187274"/>
            <a:ext cx="255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613678" y="1462023"/>
            <a:ext cx="25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95458" y="1760907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9" name="Right Brace 88"/>
          <p:cNvSpPr/>
          <p:nvPr/>
        </p:nvSpPr>
        <p:spPr>
          <a:xfrm>
            <a:off x="7165781" y="1187274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à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4594992" y="3353512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BD = CE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10360734" y="392568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9440951" y="3421985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440951" y="341451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1180201" y="341050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25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V="1">
            <a:off x="9440951" y="5073462"/>
            <a:ext cx="1" cy="2424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59" name="Straight Connector 5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7" name="Straight Connector 66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0" name="Straight Connector 6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9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63" grpId="0"/>
      <p:bldP spid="64" grpId="0"/>
      <p:bldP spid="85" grpId="0"/>
      <p:bldP spid="86" grpId="0"/>
      <p:bldP spid="87" grpId="0"/>
      <p:bldP spid="88" grpId="0"/>
      <p:bldP spid="89" grpId="0" animBg="1"/>
      <p:bldP spid="90" grpId="0"/>
      <p:bldP spid="92" grpId="0"/>
      <p:bldP spid="93" grpId="0"/>
      <p:bldP spid="96" grpId="0"/>
      <p:bldP spid="97" grpId="0"/>
      <p:bldP spid="98" grpId="0"/>
      <p:bldP spid="99" grpId="0"/>
      <p:bldP spid="54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35188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0260791" y="2093678"/>
            <a:ext cx="0" cy="37267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513" t="-25490" r="-2708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67710" y="2739942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>
            <a:off x="9462927" y="300634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462927" y="29988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1202177" y="299486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1626" t="-4310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  <a:blipFill rotWithShape="0">
                <a:blip r:embed="rId11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H="1" flipV="1">
            <a:off x="9453275" y="3648544"/>
            <a:ext cx="4178" cy="4480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0295047" y="4183000"/>
            <a:ext cx="199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081" t="-7576" r="-10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4593895" y="1919513"/>
            <a:ext cx="3147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GM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GD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r="-14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2603148" y="147052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224389" y="146861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275992" y="198799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19896" y="157258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3187559" y="145020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9" name="Rectangle 21"/>
          <p:cNvSpPr>
            <a:spLocks noChangeArrowheads="1"/>
          </p:cNvSpPr>
          <p:nvPr/>
        </p:nvSpPr>
        <p:spPr bwMode="auto">
          <a:xfrm>
            <a:off x="3131194" y="113696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11202177" y="3655724"/>
            <a:ext cx="0" cy="44085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5" name="Straight Connector 64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9" name="Straight Connector 7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430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9" grpId="0"/>
      <p:bldP spid="52" grpId="0"/>
      <p:bldP spid="54" grpId="0"/>
      <p:bldP spid="55" grpId="0"/>
      <p:bldP spid="74" grpId="0"/>
      <p:bldP spid="75" grpId="0"/>
      <p:bldP spid="76" grpId="0"/>
      <p:bldP spid="78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106" grpId="0" animBg="1"/>
      <p:bldP spid="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068" y="2523014"/>
            <a:ext cx="100136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F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AG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BC, N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MF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CE.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Biết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18cm,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24255" y="4982453"/>
            <a:ext cx="3451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AG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</a:t>
            </a:r>
            <a:b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MF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N, CE = 18cm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4950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9522686" y="1185741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621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 flipV="1">
            <a:off x="10344834" y="1988129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562248" y="2435757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562248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1304950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/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  <a:blipFill rotWithShape="0">
                <a:blip r:embed="rId8"/>
                <a:stretch>
                  <a:fillRect l="-3860" t="-5172" r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 flipV="1">
            <a:off x="9588679" y="3400128"/>
            <a:ext cx="0" cy="2093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1284957" y="3409845"/>
            <a:ext cx="0" cy="1996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  <a:blipFill rotWithShape="0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497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1832" t="-9231" r="-18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 flipV="1">
            <a:off x="9586025" y="4350722"/>
            <a:ext cx="0" cy="2623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MF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  <a:blipFill rotWithShape="0">
                <a:blip r:embed="rId14"/>
                <a:stretch>
                  <a:fillRect l="-187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/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  <a:blipFill rotWithShape="0">
                <a:blip r:embed="rId15"/>
                <a:stretch>
                  <a:fillRect l="-3546" t="-5172" r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Arrow Connector 90"/>
          <p:cNvCxnSpPr/>
          <p:nvPr/>
        </p:nvCxnSpPr>
        <p:spPr>
          <a:xfrm flipV="1">
            <a:off x="9291907" y="5702642"/>
            <a:ext cx="0" cy="29493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AF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r="-17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MF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4198" t="-7576" r="-76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55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F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r="-152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giao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MF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  <a:blipFill rotWithShape="0">
                <a:blip r:embed="rId2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ight Brace 99"/>
          <p:cNvSpPr/>
          <p:nvPr/>
        </p:nvSpPr>
        <p:spPr>
          <a:xfrm>
            <a:off x="7417232" y="2674813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N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  <a:blipFill rotWithShape="0">
                <a:blip r:embed="rId2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4607940" y="4885122"/>
            <a:ext cx="241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⋅18=12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⋅12=4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>
            <a:off x="801202" y="320711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801202" y="60029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014705" y="60029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817600" y="190561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391558" y="189724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379379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772629" y="317473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4" name="Rectangle 21"/>
          <p:cNvSpPr>
            <a:spLocks noChangeArrowheads="1"/>
          </p:cNvSpPr>
          <p:nvPr/>
        </p:nvSpPr>
        <p:spPr bwMode="auto">
          <a:xfrm>
            <a:off x="1830355" y="29281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" name="Rectangle 21"/>
          <p:cNvSpPr>
            <a:spLocks noChangeArrowheads="1"/>
          </p:cNvSpPr>
          <p:nvPr/>
        </p:nvSpPr>
        <p:spPr bwMode="auto">
          <a:xfrm>
            <a:off x="616138" y="320330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" name="Rectangle 21"/>
          <p:cNvSpPr>
            <a:spLocks noChangeArrowheads="1"/>
          </p:cNvSpPr>
          <p:nvPr/>
        </p:nvSpPr>
        <p:spPr bwMode="auto">
          <a:xfrm>
            <a:off x="3224397" y="321469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" name="Rectangle 21"/>
          <p:cNvSpPr>
            <a:spLocks noChangeArrowheads="1"/>
          </p:cNvSpPr>
          <p:nvPr/>
        </p:nvSpPr>
        <p:spPr bwMode="auto">
          <a:xfrm>
            <a:off x="2589071" y="155878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Rectangle 21"/>
          <p:cNvSpPr>
            <a:spLocks noChangeArrowheads="1"/>
          </p:cNvSpPr>
          <p:nvPr/>
        </p:nvSpPr>
        <p:spPr bwMode="auto">
          <a:xfrm>
            <a:off x="1177219" y="171113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1824798" y="195531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2601251" y="147065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3222492" y="146874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274095" y="198812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817999" y="157271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>
            <a:spLocks noChangeArrowheads="1"/>
          </p:cNvSpPr>
          <p:nvPr/>
        </p:nvSpPr>
        <p:spPr bwMode="auto">
          <a:xfrm>
            <a:off x="2592882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3195822" y="31785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2032079" y="1479022"/>
            <a:ext cx="1187352" cy="17282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>
            <a:spLocks noChangeArrowheads="1"/>
          </p:cNvSpPr>
          <p:nvPr/>
        </p:nvSpPr>
        <p:spPr bwMode="auto">
          <a:xfrm>
            <a:off x="3185662" y="145033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8" name="Oval 127"/>
          <p:cNvSpPr>
            <a:spLocks noChangeArrowheads="1"/>
          </p:cNvSpPr>
          <p:nvPr/>
        </p:nvSpPr>
        <p:spPr bwMode="auto">
          <a:xfrm>
            <a:off x="2389634" y="26006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016609" y="600293"/>
            <a:ext cx="12181" cy="26068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rrowheads="1"/>
          </p:cNvSpPr>
          <p:nvPr/>
        </p:nvSpPr>
        <p:spPr bwMode="auto">
          <a:xfrm>
            <a:off x="1986129" y="57171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1" name="Oval 130"/>
          <p:cNvSpPr>
            <a:spLocks noChangeArrowheads="1"/>
          </p:cNvSpPr>
          <p:nvPr/>
        </p:nvSpPr>
        <p:spPr bwMode="auto">
          <a:xfrm>
            <a:off x="1998310" y="317855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986129" y="231494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Rectangle 21"/>
          <p:cNvSpPr>
            <a:spLocks noChangeArrowheads="1"/>
          </p:cNvSpPr>
          <p:nvPr/>
        </p:nvSpPr>
        <p:spPr bwMode="auto">
          <a:xfrm>
            <a:off x="1941248" y="3222070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Rectangle 21"/>
          <p:cNvSpPr>
            <a:spLocks noChangeArrowheads="1"/>
          </p:cNvSpPr>
          <p:nvPr/>
        </p:nvSpPr>
        <p:spPr bwMode="auto">
          <a:xfrm>
            <a:off x="3129297" y="113709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5" name="Rectangle 21"/>
          <p:cNvSpPr>
            <a:spLocks noChangeArrowheads="1"/>
          </p:cNvSpPr>
          <p:nvPr/>
        </p:nvSpPr>
        <p:spPr bwMode="auto">
          <a:xfrm>
            <a:off x="2380851" y="2699544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9148270" y="461305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157050" y="4609377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881347" y="461414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CG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  <a:blipFill rotWithShape="0">
                <a:blip r:embed="rId28"/>
                <a:stretch>
                  <a:fillRect l="-347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/>
          <p:cNvSpPr/>
          <p:nvPr/>
        </p:nvSpPr>
        <p:spPr>
          <a:xfrm>
            <a:off x="8415705" y="5973486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" name="Straight Arrow Connector 9"/>
          <p:cNvCxnSpPr>
            <a:stCxn id="90" idx="1"/>
          </p:cNvCxnSpPr>
          <p:nvPr/>
        </p:nvCxnSpPr>
        <p:spPr>
          <a:xfrm flipH="1">
            <a:off x="10129740" y="6338095"/>
            <a:ext cx="34641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140" name="Straight Connector 13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143" name="Straight Connector 142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146" name="Straight Connector 145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149" name="Straight Connector 14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4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70" grpId="0"/>
      <p:bldP spid="79" grpId="0"/>
      <p:bldP spid="80" grpId="0"/>
      <p:bldP spid="81" grpId="0"/>
      <p:bldP spid="84" grpId="0"/>
      <p:bldP spid="86" grpId="0"/>
      <p:bldP spid="88" grpId="0"/>
      <p:bldP spid="90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 animBg="1"/>
      <p:bldP spid="101" grpId="0"/>
      <p:bldP spid="102" grpId="0"/>
      <p:bldP spid="103" grpId="0"/>
      <p:bldP spid="104" grpId="0"/>
      <p:bldP spid="110" grpId="0"/>
      <p:bldP spid="111" grpId="0"/>
      <p:bldP spid="128" grpId="0" animBg="1"/>
      <p:bldP spid="131" grpId="0" animBg="1"/>
      <p:bldP spid="133" grpId="0"/>
      <p:bldP spid="135" grpId="0"/>
      <p:bldP spid="137" grpId="0"/>
      <p:bldP spid="1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3: 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ABC.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BA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= BA.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    .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K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CD.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8070" y="1718050"/>
            <a:ext cx="34846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DK = KC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069" y="2256551"/>
            <a:ext cx="34846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4415246" y="4349931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8309" y="2793942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42263" y="2793942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14991" y="434993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402547" y="4322687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86416" y="588827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542178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599328" y="4375906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920156" y="2487038"/>
            <a:ext cx="1506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121968" y="4318756"/>
            <a:ext cx="2498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506004" y="5730240"/>
            <a:ext cx="163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833314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3843566" y="4367537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6" idx="0"/>
          </p:cNvCxnSpPr>
          <p:nvPr/>
        </p:nvCxnSpPr>
        <p:spPr>
          <a:xfrm flipH="1" flipV="1">
            <a:off x="5042263" y="2765366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013688" y="276536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4901672" y="4037075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682614" y="345652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66664" y="4990466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112770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169920" y="51058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5196989" y="5207643"/>
            <a:ext cx="157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31" grpId="0" animBg="1"/>
      <p:bldP spid="16" grpId="0" animBg="1"/>
      <p:bldP spid="42" grpId="0"/>
      <p:bldP spid="30" grpId="0" animBg="1"/>
      <p:bldP spid="36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3809" y="2403415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r="-99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0829" y="6062490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51444" y="130359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480031" y="1578007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0272602" y="2076375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410661" y="4298771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410661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153363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AK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207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10282012" y="2967526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tâm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250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 flipV="1">
            <a:off x="10283740" y="3854518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523846" y="948927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510666" y="1654730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231" r="-144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blipFill rotWithShape="0">
                <a:blip r:embed="rId14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CB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/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ACD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blipFill rotWithShape="0">
                <a:blip r:embed="rId15"/>
                <a:stretch>
                  <a:fillRect l="-2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blipFill rotWithShape="0">
                <a:blip r:embed="rId16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521052" y="3633558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ight Brace 63"/>
          <p:cNvSpPr/>
          <p:nvPr/>
        </p:nvSpPr>
        <p:spPr>
          <a:xfrm>
            <a:off x="7520645" y="3618773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  <a:blipFill rotWithShape="0">
                <a:blip r:embed="rId22"/>
                <a:stretch>
                  <a:fillRect t="-7576" r="-194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V="1">
            <a:off x="11137553" y="5625190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586939" y="6139656"/>
            <a:ext cx="1080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BA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9" grpId="0"/>
      <p:bldP spid="51" grpId="0"/>
      <p:bldP spid="53" grpId="0"/>
      <p:bldP spid="54" grpId="0"/>
      <p:bldP spid="55" grpId="0"/>
      <p:bldP spid="2" grpId="0"/>
      <p:bldP spid="56" grpId="0"/>
      <p:bldP spid="57" grpId="0"/>
      <p:bldP spid="3" grpId="0"/>
      <p:bldP spid="58" grpId="0"/>
      <p:bldP spid="59" grpId="0"/>
      <p:bldP spid="60" grpId="0"/>
      <p:bldP spid="61" grpId="0"/>
      <p:bldP spid="62" grpId="0"/>
      <p:bldP spid="30" grpId="0"/>
      <p:bldP spid="63" grpId="0"/>
      <p:bldP spid="64" grpId="0" animBg="1"/>
      <p:bldP spid="66" grpId="0"/>
      <p:bldP spid="67" grpId="0"/>
      <p:bldP spid="68" grpId="0"/>
      <p:bldP spid="69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9169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37777" y="285167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4366" y="2735882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373274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9259" y="6062311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53595" y="1212471"/>
            <a:ext cx="2085555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177547" y="1238678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4164367" y="1944481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7576" r="-16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blipFill rotWithShape="0">
                <a:blip r:embed="rId12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blipFill rotWithShape="0">
                <a:blip r:embed="rId13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/>
          <p:cNvSpPr/>
          <p:nvPr/>
        </p:nvSpPr>
        <p:spPr>
          <a:xfrm>
            <a:off x="4174753" y="3923309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ight Brace 110"/>
          <p:cNvSpPr/>
          <p:nvPr/>
        </p:nvSpPr>
        <p:spPr>
          <a:xfrm>
            <a:off x="7174346" y="3908524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  <a:blipFill rotWithShape="0">
                <a:blip r:embed="rId19"/>
                <a:stretch>
                  <a:fillRect t="-9231" r="-169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/>
          <p:cNvSpPr/>
          <p:nvPr/>
        </p:nvSpPr>
        <p:spPr>
          <a:xfrm>
            <a:off x="8890238" y="217123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9966857" y="2932267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095506" y="3367059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9095506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838208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8639464" y="2523331"/>
            <a:ext cx="463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endParaRPr lang="en-US" sz="20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  <a:blipFill rotWithShape="0">
                <a:blip r:embed="rId22"/>
                <a:stretch>
                  <a:fillRect l="-3322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/>
              <p:cNvSpPr/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 flipV="1">
            <a:off x="10838208" y="4400771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Bất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đẳng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tam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AEC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blipFill rotWithShape="0">
                <a:blip r:embed="rId25"/>
                <a:stretch>
                  <a:fillRect l="-2525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5" grpId="0"/>
      <p:bldP spid="136" grpId="0"/>
      <p:bldP spid="137" grpId="0"/>
      <p:bldP spid="138" grpId="0"/>
      <p:bldP spid="140" grpId="0"/>
      <p:bldP spid="1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9721" y="607586"/>
            <a:ext cx="2812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HƯỚNG DẪN VỀ NHÀ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6966" y="1207750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Hoàn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3b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6966" y="1638637"/>
            <a:ext cx="576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27, 28, 29, 30 (SGK –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67)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6966" y="2069524"/>
            <a:ext cx="627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Cộng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đa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083" y="4068473"/>
            <a:ext cx="10979224" cy="739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ĐƯỜNG TRUNG TUYẾN CỦA TAM GIÁC</a:t>
            </a:r>
            <a:endParaRPr lang="vi-VN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093" y="5297770"/>
            <a:ext cx="6647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THÁI HOÀNG DUY</a:t>
            </a:r>
            <a:endParaRPr lang="vi-VN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 HÒA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 CẦU GIẤY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 flipV="1">
            <a:off x="1658772" y="3449604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05185" y="3443084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8045" y="4606185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28045" y="2290276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96269" y="2290276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20"/>
          <p:cNvSpPr>
            <a:spLocks noChangeArrowheads="1"/>
          </p:cNvSpPr>
          <p:nvPr/>
        </p:nvSpPr>
        <p:spPr bwMode="auto">
          <a:xfrm flipV="1">
            <a:off x="4541782" y="457958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587501" y="4623545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 flipV="1">
            <a:off x="1105185" y="4577826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066181" y="1943229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011572" y="4623545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221" y="959223"/>
            <a:ext cx="546255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ĐƯỜNG TRUNG TUYẾN CỦA TAM GIÁC</a:t>
            </a:r>
            <a:endParaRPr lang="en-US" sz="22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18563" y="197069"/>
            <a:ext cx="6994031" cy="5373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  <a:endParaRPr lang="vi-VN" sz="2200" b="1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73702" y="1735806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55092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29448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762853" y="4647912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9701" y="1810945"/>
            <a:ext cx="55120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200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i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i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i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 </a:t>
            </a:r>
            <a:r>
              <a:rPr lang="en-US" sz="2200" i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i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i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i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92059" y="3725765"/>
            <a:ext cx="5512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37" name="Straight Connector 36"/>
          <p:cNvCxnSpPr>
            <a:endCxn id="19" idx="4"/>
          </p:cNvCxnSpPr>
          <p:nvPr/>
        </p:nvCxnSpPr>
        <p:spPr>
          <a:xfrm flipH="1" flipV="1">
            <a:off x="2198697" y="2318850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70122" y="226170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2817768" y="4577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Oval 19"/>
          <p:cNvSpPr>
            <a:spLocks noChangeArrowheads="1"/>
          </p:cNvSpPr>
          <p:nvPr/>
        </p:nvSpPr>
        <p:spPr bwMode="auto">
          <a:xfrm>
            <a:off x="3355559" y="342455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23954" y="2890080"/>
            <a:ext cx="283071" cy="115416"/>
            <a:chOff x="2723954" y="2890080"/>
            <a:chExt cx="283071" cy="115416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1628502" y="34133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0736" y="2722358"/>
            <a:ext cx="285810" cy="253692"/>
            <a:chOff x="1790736" y="2722358"/>
            <a:chExt cx="285810" cy="25369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3412709" y="3152283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1450561" y="3226289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2598812" y="3806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2626834" y="3471459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770579" y="3907607"/>
            <a:ext cx="283071" cy="115416"/>
            <a:chOff x="2723954" y="2890080"/>
            <a:chExt cx="283071" cy="115416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66703" y="3865454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5909701" y="4432468"/>
            <a:ext cx="4941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886" y="3275393"/>
            <a:ext cx="9733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2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</a:t>
            </a:r>
            <a:endParaRPr lang="en-US" sz="22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  <p:bldP spid="25" grpId="0"/>
      <p:bldP spid="34" grpId="0"/>
      <p:bldP spid="35" grpId="0"/>
      <p:bldP spid="36" grpId="0"/>
      <p:bldP spid="19" grpId="0" animBg="1"/>
      <p:bldP spid="33" grpId="0" animBg="1"/>
      <p:bldP spid="46" grpId="0" animBg="1"/>
      <p:bldP spid="55" grpId="0" animBg="1"/>
      <p:bldP spid="61" grpId="0"/>
      <p:bldP spid="62" grpId="0"/>
      <p:bldP spid="69" grpId="0" animBg="1"/>
      <p:bldP spid="43" grpId="0"/>
      <p:bldP spid="64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869" y="197380"/>
            <a:ext cx="7942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  <a:endParaRPr lang="en-US" sz="22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430" y="1120896"/>
            <a:ext cx="6688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Ba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457168" y="3362820"/>
            <a:ext cx="2946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ABC: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57168" y="3835351"/>
            <a:ext cx="6105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AM, BP, CN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(hay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7264" y="664172"/>
            <a:ext cx="19648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9405" y="1886521"/>
            <a:ext cx="6528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độ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ấy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80301" y="4515822"/>
            <a:ext cx="51380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1840424" y="4499170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286837" y="4492650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309697" y="5655751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309697" y="3339842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77921" y="3339842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20"/>
          <p:cNvSpPr>
            <a:spLocks noChangeArrowheads="1"/>
          </p:cNvSpPr>
          <p:nvPr/>
        </p:nvSpPr>
        <p:spPr bwMode="auto">
          <a:xfrm flipV="1">
            <a:off x="4723434" y="5629154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4769153" y="567311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 flipV="1">
            <a:off x="1286837" y="5627392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2247833" y="2992795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1193224" y="5673111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3836744" y="554033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111100" y="554033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2944505" y="5697478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9" name="Straight Connector 58"/>
          <p:cNvCxnSpPr>
            <a:endCxn id="60" idx="4"/>
          </p:cNvCxnSpPr>
          <p:nvPr/>
        </p:nvCxnSpPr>
        <p:spPr>
          <a:xfrm flipH="1" flipV="1">
            <a:off x="2380349" y="3368416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19"/>
          <p:cNvSpPr>
            <a:spLocks noChangeArrowheads="1"/>
          </p:cNvSpPr>
          <p:nvPr/>
        </p:nvSpPr>
        <p:spPr bwMode="auto">
          <a:xfrm>
            <a:off x="2351774" y="331126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999420" y="5626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auto">
          <a:xfrm>
            <a:off x="3537211" y="447412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905606" y="3939646"/>
            <a:ext cx="283071" cy="115416"/>
            <a:chOff x="2723954" y="2890080"/>
            <a:chExt cx="283071" cy="115416"/>
          </a:xfrm>
        </p:grpSpPr>
        <p:cxnSp>
          <p:nvCxnSpPr>
            <p:cNvPr id="64" name="Straight Connector 63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1810154" y="446290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972388" y="3771924"/>
            <a:ext cx="285810" cy="253692"/>
            <a:chOff x="1790736" y="2722358"/>
            <a:chExt cx="285810" cy="253692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3594361" y="4201849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1" name="Rectangle 21"/>
          <p:cNvSpPr>
            <a:spLocks noChangeArrowheads="1"/>
          </p:cNvSpPr>
          <p:nvPr/>
        </p:nvSpPr>
        <p:spPr bwMode="auto">
          <a:xfrm>
            <a:off x="1632213" y="4275855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2" name="Oval 19"/>
          <p:cNvSpPr>
            <a:spLocks noChangeArrowheads="1"/>
          </p:cNvSpPr>
          <p:nvPr/>
        </p:nvSpPr>
        <p:spPr bwMode="auto">
          <a:xfrm>
            <a:off x="2780464" y="4855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2808486" y="4521025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52231" y="4957173"/>
            <a:ext cx="283071" cy="115416"/>
            <a:chOff x="2723954" y="2890080"/>
            <a:chExt cx="283071" cy="115416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448355" y="4915020"/>
            <a:ext cx="285810" cy="253692"/>
            <a:chOff x="1790736" y="2722358"/>
            <a:chExt cx="285810" cy="25369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90622" y="4946709"/>
                <a:ext cx="1611467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AM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622" y="4946709"/>
                <a:ext cx="1611467" cy="728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57168" y="5100995"/>
            <a:ext cx="4475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96412" y="4948627"/>
                <a:ext cx="1497653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BP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412" y="4948627"/>
                <a:ext cx="1497653" cy="7283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14533" y="5167359"/>
            <a:ext cx="260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615936" y="5167358"/>
            <a:ext cx="260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688388" y="4944770"/>
                <a:ext cx="1558568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CN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8388" y="4944770"/>
                <a:ext cx="1558568" cy="7283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4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9" grpId="0"/>
      <p:bldP spid="41" grpId="0"/>
      <p:bldP spid="44" grpId="0"/>
      <p:bldP spid="40" grpId="0"/>
      <p:bldP spid="51" grpId="0"/>
      <p:bldP spid="50" grpId="0" animBg="1"/>
      <p:bldP spid="52" grpId="0"/>
      <p:bldP spid="53" grpId="0" animBg="1"/>
      <p:bldP spid="54" grpId="0"/>
      <p:bldP spid="55" grpId="0"/>
      <p:bldP spid="58" grpId="0"/>
      <p:bldP spid="60" grpId="0" animBg="1"/>
      <p:bldP spid="61" grpId="0" animBg="1"/>
      <p:bldP spid="62" grpId="0" animBg="1"/>
      <p:bldP spid="66" grpId="0" animBg="1"/>
      <p:bldP spid="70" grpId="0"/>
      <p:bldP spid="71" grpId="0"/>
      <p:bldP spid="72" grpId="0" animBg="1"/>
      <p:bldP spid="73" grpId="0"/>
      <p:bldP spid="5" grpId="0"/>
      <p:bldP spid="6" grpId="0"/>
      <p:bldP spid="7" grpId="0"/>
      <p:bldP spid="8" grpId="0"/>
      <p:bldP spid="80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70588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69" y="597780"/>
            <a:ext cx="5515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125300" y="1066317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8487135" y="1011549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BP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CN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9859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" name="TextBox 213"/>
          <p:cNvSpPr txBox="1"/>
          <p:nvPr/>
        </p:nvSpPr>
        <p:spPr>
          <a:xfrm>
            <a:off x="8042225" y="5612728"/>
            <a:ext cx="256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2231559" y="3326479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1677972" y="3319959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700832" y="4483060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1700832" y="2167151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769056" y="2167151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20"/>
          <p:cNvSpPr>
            <a:spLocks noChangeArrowheads="1"/>
          </p:cNvSpPr>
          <p:nvPr/>
        </p:nvSpPr>
        <p:spPr bwMode="auto">
          <a:xfrm flipV="1">
            <a:off x="5114569" y="4456463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8" name="Rectangle 21"/>
          <p:cNvSpPr>
            <a:spLocks noChangeArrowheads="1"/>
          </p:cNvSpPr>
          <p:nvPr/>
        </p:nvSpPr>
        <p:spPr bwMode="auto">
          <a:xfrm>
            <a:off x="5160288" y="4500420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1" name="Oval 20"/>
          <p:cNvSpPr>
            <a:spLocks noChangeArrowheads="1"/>
          </p:cNvSpPr>
          <p:nvPr/>
        </p:nvSpPr>
        <p:spPr bwMode="auto">
          <a:xfrm flipV="1">
            <a:off x="1677972" y="4454701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2" name="Rectangle 21"/>
          <p:cNvSpPr>
            <a:spLocks noChangeArrowheads="1"/>
          </p:cNvSpPr>
          <p:nvPr/>
        </p:nvSpPr>
        <p:spPr bwMode="auto">
          <a:xfrm>
            <a:off x="2638968" y="1820104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3" name="Rectangle 21"/>
          <p:cNvSpPr>
            <a:spLocks noChangeArrowheads="1"/>
          </p:cNvSpPr>
          <p:nvPr/>
        </p:nvSpPr>
        <p:spPr bwMode="auto">
          <a:xfrm>
            <a:off x="1584359" y="4500420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6" name="Oval 19"/>
          <p:cNvSpPr>
            <a:spLocks noChangeArrowheads="1"/>
          </p:cNvSpPr>
          <p:nvPr/>
        </p:nvSpPr>
        <p:spPr bwMode="auto">
          <a:xfrm>
            <a:off x="2742909" y="21385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3" name="Oval 19"/>
          <p:cNvSpPr>
            <a:spLocks noChangeArrowheads="1"/>
          </p:cNvSpPr>
          <p:nvPr/>
        </p:nvSpPr>
        <p:spPr bwMode="auto">
          <a:xfrm>
            <a:off x="3928346" y="33014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3296741" y="2766955"/>
            <a:ext cx="283071" cy="115416"/>
            <a:chOff x="2723954" y="2890080"/>
            <a:chExt cx="283071" cy="115416"/>
          </a:xfrm>
        </p:grpSpPr>
        <p:cxnSp>
          <p:nvCxnSpPr>
            <p:cNvPr id="215" name="Straight Connector 21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Oval 19"/>
          <p:cNvSpPr>
            <a:spLocks noChangeArrowheads="1"/>
          </p:cNvSpPr>
          <p:nvPr/>
        </p:nvSpPr>
        <p:spPr bwMode="auto">
          <a:xfrm>
            <a:off x="2201289" y="32902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2363523" y="2599233"/>
            <a:ext cx="285810" cy="253692"/>
            <a:chOff x="1790736" y="2722358"/>
            <a:chExt cx="285810" cy="253692"/>
          </a:xfrm>
        </p:grpSpPr>
        <p:cxnSp>
          <p:nvCxnSpPr>
            <p:cNvPr id="219" name="Straight Connector 21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1" name="Rectangle 21"/>
          <p:cNvSpPr>
            <a:spLocks noChangeArrowheads="1"/>
          </p:cNvSpPr>
          <p:nvPr/>
        </p:nvSpPr>
        <p:spPr bwMode="auto">
          <a:xfrm>
            <a:off x="3985496" y="3029158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2" name="Rectangle 21"/>
          <p:cNvSpPr>
            <a:spLocks noChangeArrowheads="1"/>
          </p:cNvSpPr>
          <p:nvPr/>
        </p:nvSpPr>
        <p:spPr bwMode="auto">
          <a:xfrm>
            <a:off x="2023348" y="3103164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4" name="Rectangle 21"/>
          <p:cNvSpPr>
            <a:spLocks noChangeArrowheads="1"/>
          </p:cNvSpPr>
          <p:nvPr/>
        </p:nvSpPr>
        <p:spPr bwMode="auto">
          <a:xfrm>
            <a:off x="3199621" y="3348334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4343366" y="3784482"/>
            <a:ext cx="283071" cy="115416"/>
            <a:chOff x="2723954" y="2890080"/>
            <a:chExt cx="283071" cy="115416"/>
          </a:xfrm>
        </p:grpSpPr>
        <p:cxnSp>
          <p:nvCxnSpPr>
            <p:cNvPr id="226" name="Straight Connector 225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>
            <a:off x="1839490" y="3742329"/>
            <a:ext cx="285810" cy="253692"/>
            <a:chOff x="1790736" y="2722358"/>
            <a:chExt cx="285810" cy="253692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3" name="Straight Connector 232"/>
          <p:cNvCxnSpPr/>
          <p:nvPr/>
        </p:nvCxnSpPr>
        <p:spPr>
          <a:xfrm>
            <a:off x="7735105" y="4448167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7735105" y="2132258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8803329" y="2132258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 20"/>
          <p:cNvSpPr>
            <a:spLocks noChangeArrowheads="1"/>
          </p:cNvSpPr>
          <p:nvPr/>
        </p:nvSpPr>
        <p:spPr bwMode="auto">
          <a:xfrm flipV="1">
            <a:off x="11148842" y="4421570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7" name="Rectangle 21"/>
          <p:cNvSpPr>
            <a:spLocks noChangeArrowheads="1"/>
          </p:cNvSpPr>
          <p:nvPr/>
        </p:nvSpPr>
        <p:spPr bwMode="auto">
          <a:xfrm>
            <a:off x="11194561" y="4465527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8" name="Oval 20"/>
          <p:cNvSpPr>
            <a:spLocks noChangeArrowheads="1"/>
          </p:cNvSpPr>
          <p:nvPr/>
        </p:nvSpPr>
        <p:spPr bwMode="auto">
          <a:xfrm flipV="1">
            <a:off x="7712245" y="441980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8673241" y="178521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0" name="Rectangle 21"/>
          <p:cNvSpPr>
            <a:spLocks noChangeArrowheads="1"/>
          </p:cNvSpPr>
          <p:nvPr/>
        </p:nvSpPr>
        <p:spPr bwMode="auto">
          <a:xfrm>
            <a:off x="7618632" y="4465527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1" name="Straight Connector 240"/>
          <p:cNvCxnSpPr/>
          <p:nvPr/>
        </p:nvCxnSpPr>
        <p:spPr>
          <a:xfrm>
            <a:off x="10262152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536508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1"/>
          <p:cNvSpPr>
            <a:spLocks noChangeArrowheads="1"/>
          </p:cNvSpPr>
          <p:nvPr/>
        </p:nvSpPr>
        <p:spPr bwMode="auto">
          <a:xfrm>
            <a:off x="9369913" y="4489894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4" name="Straight Connector 243"/>
          <p:cNvCxnSpPr>
            <a:endCxn id="245" idx="4"/>
          </p:cNvCxnSpPr>
          <p:nvPr/>
        </p:nvCxnSpPr>
        <p:spPr>
          <a:xfrm flipH="1" flipV="1">
            <a:off x="8805757" y="2160832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19"/>
          <p:cNvSpPr>
            <a:spLocks noChangeArrowheads="1"/>
          </p:cNvSpPr>
          <p:nvPr/>
        </p:nvSpPr>
        <p:spPr bwMode="auto">
          <a:xfrm>
            <a:off x="8777182" y="21036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" name="Oval 19"/>
          <p:cNvSpPr>
            <a:spLocks noChangeArrowheads="1"/>
          </p:cNvSpPr>
          <p:nvPr/>
        </p:nvSpPr>
        <p:spPr bwMode="auto">
          <a:xfrm>
            <a:off x="9424828" y="44191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7" name="Oval 19"/>
          <p:cNvSpPr>
            <a:spLocks noChangeArrowheads="1"/>
          </p:cNvSpPr>
          <p:nvPr/>
        </p:nvSpPr>
        <p:spPr bwMode="auto">
          <a:xfrm>
            <a:off x="9205872" y="3648172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8" name="Rectangle 21"/>
          <p:cNvSpPr>
            <a:spLocks noChangeArrowheads="1"/>
          </p:cNvSpPr>
          <p:nvPr/>
        </p:nvSpPr>
        <p:spPr bwMode="auto">
          <a:xfrm>
            <a:off x="9233894" y="3313441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5" name="Oval 19"/>
          <p:cNvSpPr>
            <a:spLocks noChangeArrowheads="1"/>
          </p:cNvSpPr>
          <p:nvPr/>
        </p:nvSpPr>
        <p:spPr bwMode="auto">
          <a:xfrm>
            <a:off x="8990204" y="288237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6210" y="6065277"/>
            <a:ext cx="5066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BP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CN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75504" y="6110713"/>
            <a:ext cx="359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AM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4225313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99669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68918" y="2196259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3387989" y="445459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3217440" y="4527717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3" name="Oval 19"/>
          <p:cNvSpPr>
            <a:spLocks noChangeArrowheads="1"/>
          </p:cNvSpPr>
          <p:nvPr/>
        </p:nvSpPr>
        <p:spPr bwMode="auto">
          <a:xfrm>
            <a:off x="3171599" y="3683065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34" grpId="0"/>
      <p:bldP spid="214" grpId="0"/>
      <p:bldP spid="168" grpId="0" animBg="1"/>
      <p:bldP spid="178" grpId="0"/>
      <p:bldP spid="181" grpId="0" animBg="1"/>
      <p:bldP spid="182" grpId="0"/>
      <p:bldP spid="183" grpId="0"/>
      <p:bldP spid="196" grpId="0" animBg="1"/>
      <p:bldP spid="203" grpId="0" animBg="1"/>
      <p:bldP spid="217" grpId="0" animBg="1"/>
      <p:bldP spid="221" grpId="0"/>
      <p:bldP spid="222" grpId="0"/>
      <p:bldP spid="224" grpId="0"/>
      <p:bldP spid="236" grpId="0" animBg="1"/>
      <p:bldP spid="237" grpId="0"/>
      <p:bldP spid="238" grpId="0" animBg="1"/>
      <p:bldP spid="239" grpId="0"/>
      <p:bldP spid="240" grpId="0"/>
      <p:bldP spid="243" grpId="0"/>
      <p:bldP spid="245" grpId="0" animBg="1"/>
      <p:bldP spid="246" grpId="0" animBg="1"/>
      <p:bldP spid="257" grpId="0" animBg="1"/>
      <p:bldP spid="258" grpId="0"/>
      <p:bldP spid="265" grpId="0" animBg="1"/>
      <p:bldP spid="55" grpId="0"/>
      <p:bldP spid="56" grpId="0"/>
      <p:bldP spid="2" grpId="0"/>
      <p:bldP spid="61" grpId="0" animBg="1"/>
      <p:bldP spid="61" grpId="1" animBg="1"/>
      <p:bldP spid="62" grpId="0"/>
      <p:bldP spid="62" grpId="1"/>
      <p:bldP spid="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vn_125507853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158750"/>
            <a:ext cx="1828800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383766"/>
            <a:ext cx="22955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607479"/>
            <a:ext cx="1924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1213904"/>
            <a:ext cx="3411537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3218916"/>
            <a:ext cx="31210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7" y="3153829"/>
            <a:ext cx="4599889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2337854"/>
            <a:ext cx="3079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2920466"/>
            <a:ext cx="34925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06166"/>
            <a:ext cx="38242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oup 56"/>
          <p:cNvGrpSpPr/>
          <p:nvPr/>
        </p:nvGrpSpPr>
        <p:grpSpPr>
          <a:xfrm>
            <a:off x="1665287" y="180780"/>
            <a:ext cx="2868337" cy="2288941"/>
            <a:chOff x="1011572" y="1886049"/>
            <a:chExt cx="3760275" cy="3100417"/>
          </a:xfrm>
        </p:grpSpPr>
        <p:cxnSp>
          <p:nvCxnSpPr>
            <p:cNvPr id="23" name="Straight Connector 22"/>
            <p:cNvCxnSpPr/>
            <p:nvPr/>
          </p:nvCxnSpPr>
          <p:spPr>
            <a:xfrm flipH="1" flipV="1">
              <a:off x="1658772" y="3449604"/>
              <a:ext cx="2889705" cy="114683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105185" y="3443084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28045" y="4606185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128045" y="2290276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96269" y="2290276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 flipV="1">
              <a:off x="4541782" y="457958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587501" y="4623545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 flipV="1">
              <a:off x="1105185" y="4577826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1918292" y="1886049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011572" y="4623545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655092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29448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762853" y="4647912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6" name="Straight Connector 35"/>
            <p:cNvCxnSpPr>
              <a:endCxn id="37" idx="4"/>
            </p:cNvCxnSpPr>
            <p:nvPr/>
          </p:nvCxnSpPr>
          <p:spPr>
            <a:xfrm flipH="1" flipV="1">
              <a:off x="2198697" y="2318850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2170122" y="226170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2817768" y="4577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3355559" y="342455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23954" y="2890080"/>
              <a:ext cx="283071" cy="115416"/>
              <a:chOff x="2723954" y="2890080"/>
              <a:chExt cx="283071" cy="115416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1628502" y="3413338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790736" y="2722358"/>
              <a:ext cx="285810" cy="253692"/>
              <a:chOff x="1790736" y="2722358"/>
              <a:chExt cx="285810" cy="25369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461670" y="304700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1380544" y="3167849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2598812" y="3806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2604142" y="3308494"/>
              <a:ext cx="1827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770579" y="3907607"/>
              <a:ext cx="283071" cy="115416"/>
              <a:chOff x="2723954" y="2890080"/>
              <a:chExt cx="283071" cy="11541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1266703" y="3865454"/>
              <a:ext cx="285810" cy="253692"/>
              <a:chOff x="1790736" y="2722358"/>
              <a:chExt cx="285810" cy="253692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/>
          <p:nvPr/>
        </p:nvGrpSpPr>
        <p:grpSpPr>
          <a:xfrm>
            <a:off x="5968487" y="4263021"/>
            <a:ext cx="3184992" cy="2385864"/>
            <a:chOff x="1584359" y="1820104"/>
            <a:chExt cx="3760275" cy="3018870"/>
          </a:xfrm>
        </p:grpSpPr>
        <p:cxnSp>
          <p:nvCxnSpPr>
            <p:cNvPr id="58" name="Straight Connector 57"/>
            <p:cNvCxnSpPr/>
            <p:nvPr/>
          </p:nvCxnSpPr>
          <p:spPr>
            <a:xfrm flipH="1" flipV="1">
              <a:off x="2231559" y="3326479"/>
              <a:ext cx="2889705" cy="114683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77972" y="3319959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00832" y="4483060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700832" y="2167151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769056" y="2167151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20"/>
            <p:cNvSpPr>
              <a:spLocks noChangeArrowheads="1"/>
            </p:cNvSpPr>
            <p:nvPr/>
          </p:nvSpPr>
          <p:spPr bwMode="auto">
            <a:xfrm flipV="1">
              <a:off x="5114569" y="4456463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5160288" y="4500420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5" name="Oval 20"/>
            <p:cNvSpPr>
              <a:spLocks noChangeArrowheads="1"/>
            </p:cNvSpPr>
            <p:nvPr/>
          </p:nvSpPr>
          <p:spPr bwMode="auto">
            <a:xfrm flipV="1">
              <a:off x="1677972" y="4454701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2638968" y="1820104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584359" y="4500420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8" name="Oval 19"/>
            <p:cNvSpPr>
              <a:spLocks noChangeArrowheads="1"/>
            </p:cNvSpPr>
            <p:nvPr/>
          </p:nvSpPr>
          <p:spPr bwMode="auto">
            <a:xfrm>
              <a:off x="2742909" y="213857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9" name="Oval 19"/>
            <p:cNvSpPr>
              <a:spLocks noChangeArrowheads="1"/>
            </p:cNvSpPr>
            <p:nvPr/>
          </p:nvSpPr>
          <p:spPr bwMode="auto">
            <a:xfrm>
              <a:off x="3928346" y="33014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296741" y="2766955"/>
              <a:ext cx="283071" cy="115416"/>
              <a:chOff x="2723954" y="2890080"/>
              <a:chExt cx="283071" cy="115416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2201289" y="3290213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363523" y="2599233"/>
              <a:ext cx="285810" cy="253692"/>
              <a:chOff x="1790736" y="2722358"/>
              <a:chExt cx="285810" cy="25369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>
              <a:off x="3985496" y="302915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2023348" y="3103164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9" name="Rectangle 21"/>
            <p:cNvSpPr>
              <a:spLocks noChangeArrowheads="1"/>
            </p:cNvSpPr>
            <p:nvPr/>
          </p:nvSpPr>
          <p:spPr bwMode="auto">
            <a:xfrm>
              <a:off x="3131318" y="3208858"/>
              <a:ext cx="1827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343366" y="3784482"/>
              <a:ext cx="283071" cy="115416"/>
              <a:chOff x="2723954" y="2890080"/>
              <a:chExt cx="283071" cy="115416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1839490" y="3742329"/>
              <a:ext cx="285810" cy="253692"/>
              <a:chOff x="1790736" y="2722358"/>
              <a:chExt cx="285810" cy="253692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Oval 19"/>
            <p:cNvSpPr>
              <a:spLocks noChangeArrowheads="1"/>
            </p:cNvSpPr>
            <p:nvPr/>
          </p:nvSpPr>
          <p:spPr bwMode="auto">
            <a:xfrm>
              <a:off x="3171599" y="3683065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9271254" y="4460781"/>
            <a:ext cx="2773054" cy="2188104"/>
            <a:chOff x="7618632" y="1749814"/>
            <a:chExt cx="3760275" cy="307863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7735105" y="4448167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735105" y="2132258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803329" y="2132258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20"/>
            <p:cNvSpPr>
              <a:spLocks noChangeArrowheads="1"/>
            </p:cNvSpPr>
            <p:nvPr/>
          </p:nvSpPr>
          <p:spPr bwMode="auto">
            <a:xfrm flipV="1">
              <a:off x="11148842" y="4421570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1194561" y="4465527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8" name="Oval 20"/>
            <p:cNvSpPr>
              <a:spLocks noChangeArrowheads="1"/>
            </p:cNvSpPr>
            <p:nvPr/>
          </p:nvSpPr>
          <p:spPr bwMode="auto">
            <a:xfrm flipV="1">
              <a:off x="7712245" y="441980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8444335" y="1749814"/>
              <a:ext cx="184346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0" name="Rectangle 21"/>
            <p:cNvSpPr>
              <a:spLocks noChangeArrowheads="1"/>
            </p:cNvSpPr>
            <p:nvPr/>
          </p:nvSpPr>
          <p:spPr bwMode="auto">
            <a:xfrm>
              <a:off x="7618632" y="4465527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10262152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536508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21"/>
            <p:cNvSpPr>
              <a:spLocks noChangeArrowheads="1"/>
            </p:cNvSpPr>
            <p:nvPr/>
          </p:nvSpPr>
          <p:spPr bwMode="auto">
            <a:xfrm>
              <a:off x="9369913" y="4489894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4" name="Straight Connector 103"/>
            <p:cNvCxnSpPr>
              <a:endCxn id="105" idx="4"/>
            </p:cNvCxnSpPr>
            <p:nvPr/>
          </p:nvCxnSpPr>
          <p:spPr>
            <a:xfrm flipH="1" flipV="1">
              <a:off x="8805757" y="2160832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9"/>
            <p:cNvSpPr>
              <a:spLocks noChangeArrowheads="1"/>
            </p:cNvSpPr>
            <p:nvPr/>
          </p:nvSpPr>
          <p:spPr bwMode="auto">
            <a:xfrm>
              <a:off x="8777182" y="210368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6" name="Oval 19"/>
            <p:cNvSpPr>
              <a:spLocks noChangeArrowheads="1"/>
            </p:cNvSpPr>
            <p:nvPr/>
          </p:nvSpPr>
          <p:spPr bwMode="auto">
            <a:xfrm>
              <a:off x="9424828" y="44191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7" name="Oval 19"/>
            <p:cNvSpPr>
              <a:spLocks noChangeArrowheads="1"/>
            </p:cNvSpPr>
            <p:nvPr/>
          </p:nvSpPr>
          <p:spPr bwMode="auto">
            <a:xfrm>
              <a:off x="9205872" y="3648172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>
              <a:off x="9328968" y="3262630"/>
              <a:ext cx="182742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9" name="Oval 19"/>
            <p:cNvSpPr>
              <a:spLocks noChangeArrowheads="1"/>
            </p:cNvSpPr>
            <p:nvPr/>
          </p:nvSpPr>
          <p:spPr bwMode="auto">
            <a:xfrm>
              <a:off x="8990204" y="2882371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  <a:blipFill rotWithShape="0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9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1: 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1.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Hãy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điền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thích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hợp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vào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chỗ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trống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trong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các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đẳng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thức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sau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55520" y="4368800"/>
            <a:ext cx="2804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402080" y="2204720"/>
            <a:ext cx="85344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402080" y="2204720"/>
            <a:ext cx="365760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1586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383665" y="218630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253615" y="3285490"/>
            <a:ext cx="975360" cy="1083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226945" y="434022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02305" y="325691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2902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1402194" y="2204605"/>
            <a:ext cx="2255520" cy="21602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245249" y="1880729"/>
            <a:ext cx="195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066041" y="4336416"/>
            <a:ext cx="157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086350" y="4336416"/>
            <a:ext cx="1410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259455" y="2970708"/>
            <a:ext cx="1186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608127" y="4372723"/>
            <a:ext cx="1522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3049631" y="3504494"/>
            <a:ext cx="1490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877445" y="361441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>
            <a:off x="2853104" y="4238484"/>
            <a:ext cx="120696" cy="267088"/>
            <a:chOff x="2853104" y="4238484"/>
            <a:chExt cx="120696" cy="267088"/>
          </a:xfrm>
        </p:grpSpPr>
        <p:cxnSp>
          <p:nvCxnSpPr>
            <p:cNvPr id="39" name="Straight Connector 3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276671" y="4230542"/>
            <a:ext cx="120696" cy="267088"/>
            <a:chOff x="4276671" y="4230542"/>
            <a:chExt cx="120696" cy="267088"/>
          </a:xfrm>
        </p:grpSpPr>
        <p:cxnSp>
          <p:nvCxnSpPr>
            <p:cNvPr id="45" name="Straight Connector 44"/>
            <p:cNvCxnSpPr/>
            <p:nvPr/>
          </p:nvCxnSpPr>
          <p:spPr>
            <a:xfrm rot="7593584" flipV="1">
              <a:off x="4244918" y="4345181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7593584" flipV="1">
              <a:off x="4174199" y="4333014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27866" y="1726841"/>
            <a:ext cx="4924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20309" y="1726841"/>
            <a:ext cx="1683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= ...... MR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76349" y="2705015"/>
            <a:ext cx="16273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MR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76349" y="3683189"/>
            <a:ext cx="16257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MG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015442" y="1726841"/>
            <a:ext cx="5084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523915" y="1726841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NG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523915" y="2705015"/>
            <a:ext cx="1518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GS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490251" y="3683189"/>
            <a:ext cx="15520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 = ...... GS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2211357" y="2631276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900690" y="3623020"/>
            <a:ext cx="285810" cy="253692"/>
            <a:chOff x="1790736" y="2722358"/>
            <a:chExt cx="285810" cy="25369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2993574" y="4944087"/>
            <a:ext cx="9733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endParaRPr lang="en-US" sz="2200" dirty="0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126173" y="289512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2556235" y="397323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2877445" y="361441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4" grpId="0" animBg="1"/>
      <p:bldP spid="16" grpId="0" animBg="1"/>
      <p:bldP spid="17" grpId="0" animBg="1"/>
      <p:bldP spid="1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0" grpId="0"/>
      <p:bldP spid="61" grpId="0"/>
      <p:bldP spid="62" grpId="0"/>
      <p:bldP spid="63" grpId="0"/>
      <p:bldP spid="64" grpId="0"/>
      <p:bldP spid="65" grpId="0"/>
      <p:bldP spid="8" grpId="0"/>
      <p:bldP spid="68" grpId="0" animBg="1"/>
      <p:bldP spid="69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1833854" y="1962987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9241672" y="1460664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525493" y="18648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9" name="Straight Arrow Connector 98"/>
          <p:cNvCxnSpPr>
            <a:stCxn id="100" idx="0"/>
            <a:endCxn id="97" idx="2"/>
          </p:cNvCxnSpPr>
          <p:nvPr/>
        </p:nvCxnSpPr>
        <p:spPr>
          <a:xfrm flipV="1">
            <a:off x="10052597" y="2264998"/>
            <a:ext cx="2048" cy="27363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39" r="-14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/>
          <p:cNvCxnSpPr/>
          <p:nvPr/>
        </p:nvCxnSpPr>
        <p:spPr>
          <a:xfrm flipV="1">
            <a:off x="10135630" y="2841543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330847" y="3107947"/>
            <a:ext cx="24244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9330847" y="310047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14" idx="0"/>
          </p:cNvCxnSpPr>
          <p:nvPr/>
        </p:nvCxnSpPr>
        <p:spPr>
          <a:xfrm>
            <a:off x="10646213" y="3107947"/>
            <a:ext cx="2999" cy="8352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1764107" y="310047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blipFill rotWithShape="0">
                <a:blip r:embed="rId6"/>
                <a:stretch>
                  <a:fillRect l="-6494" t="-25000" r="-9091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/>
                </a:r>
                <a:b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blipFill rotWithShape="0">
                <a:blip r:embed="rId7"/>
                <a:stretch>
                  <a:fillRect l="-4762" r="-1832" b="-15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 flipV="1">
            <a:off x="10629801" y="4302038"/>
            <a:ext cx="0" cy="45314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4632209" y="228628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minh BD = CE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2632" t="-9231" r="-167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BD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1654" t="-7576" r="-6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AC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r="-146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1849" t="-9231" r="-8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AB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70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  <a:blipFill rotWithShape="0">
                <a:blip r:embed="rId23"/>
                <a:stretch>
                  <a:fillRect l="-26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blipFill rotWithShape="0">
                <a:blip r:embed="rId24"/>
                <a:stretch>
                  <a:fillRect l="-5844" t="-25000" r="-9740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  <a:blipFill rotWithShape="0">
                <a:blip r:embed="rId25"/>
                <a:stretch>
                  <a:fillRect t="-9091" r="-27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AE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  <a:blipFill rotWithShape="0">
                <a:blip r:embed="rId26"/>
                <a:stretch>
                  <a:fillRect t="-9231" r="-301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  <a:blipFill rotWithShape="0">
                <a:blip r:embed="rId2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= CE (2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tương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  <a:blipFill rotWithShape="0">
                <a:blip r:embed="rId28"/>
                <a:stretch>
                  <a:fillRect t="-9231" r="-10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Connector 138"/>
          <p:cNvCxnSpPr/>
          <p:nvPr/>
        </p:nvCxnSpPr>
        <p:spPr>
          <a:xfrm>
            <a:off x="9824745" y="4734967"/>
            <a:ext cx="164293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9818392" y="47233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1467680" y="4729331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46712" y="5033496"/>
            <a:ext cx="3450011" cy="14527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71" name="Straight Connector 7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547633" y="1147723"/>
            <a:ext cx="285810" cy="253692"/>
            <a:chOff x="1790736" y="2722358"/>
            <a:chExt cx="285810" cy="253692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997841" y="2342870"/>
            <a:ext cx="285810" cy="253692"/>
            <a:chOff x="1790736" y="2722358"/>
            <a:chExt cx="285810" cy="253692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88" name="Straight Connector 8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91" name="Straight Connector 9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9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/>
      <p:bldP spid="41" grpId="0"/>
      <p:bldP spid="42" grpId="0"/>
      <p:bldP spid="29" grpId="0" animBg="1"/>
      <p:bldP spid="15" grpId="0" animBg="1"/>
      <p:bldP spid="78" grpId="0"/>
      <p:bldP spid="79" grpId="0"/>
      <p:bldP spid="81" grpId="0"/>
      <p:bldP spid="82" grpId="0"/>
      <p:bldP spid="83" grpId="0"/>
      <p:bldP spid="84" grpId="0"/>
      <p:bldP spid="95" grpId="0"/>
      <p:bldP spid="97" grpId="0"/>
      <p:bldP spid="100" grpId="0"/>
      <p:bldP spid="109" grpId="0"/>
      <p:bldP spid="111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1712</Words>
  <Application>Microsoft Office PowerPoint</Application>
  <PresentationFormat>Widescreen</PresentationFormat>
  <Paragraphs>376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Duy Thai</cp:lastModifiedBy>
  <cp:revision>112</cp:revision>
  <dcterms:created xsi:type="dcterms:W3CDTF">2020-04-14T09:36:39Z</dcterms:created>
  <dcterms:modified xsi:type="dcterms:W3CDTF">2020-04-20T11:06:11Z</dcterms:modified>
</cp:coreProperties>
</file>